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57" r:id="rId8"/>
    <p:sldId id="265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284ED-CA94-764D-A56A-982F2DC64E4F}" type="datetimeFigureOut">
              <a:rPr lang="en-US" smtClean="0"/>
              <a:t>5/22/15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A1084F-3E54-6B48-BC85-C82216EC23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6 Earth Systems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 of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0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5-20 at 4.22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16" r="-63416"/>
          <a:stretch>
            <a:fillRect/>
          </a:stretch>
        </p:blipFill>
        <p:spPr>
          <a:xfrm>
            <a:off x="-942623" y="327350"/>
            <a:ext cx="10807816" cy="6004342"/>
          </a:xfrm>
        </p:spPr>
      </p:pic>
    </p:spTree>
    <p:extLst>
      <p:ext uri="{BB962C8B-B14F-4D97-AF65-F5344CB8AC3E}">
        <p14:creationId xmlns:p14="http://schemas.microsoft.com/office/powerpoint/2010/main" val="288705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0 at 4.27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96" r="-58496"/>
          <a:stretch>
            <a:fillRect/>
          </a:stretch>
        </p:blipFill>
        <p:spPr>
          <a:xfrm>
            <a:off x="-1136447" y="170222"/>
            <a:ext cx="11538462" cy="6410257"/>
          </a:xfrm>
        </p:spPr>
      </p:pic>
    </p:spTree>
    <p:extLst>
      <p:ext uri="{BB962C8B-B14F-4D97-AF65-F5344CB8AC3E}">
        <p14:creationId xmlns:p14="http://schemas.microsoft.com/office/powerpoint/2010/main" val="215340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5-20 at 3.35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99" r="-57699"/>
          <a:stretch>
            <a:fillRect/>
          </a:stretch>
        </p:blipFill>
        <p:spPr>
          <a:xfrm>
            <a:off x="-225254" y="303036"/>
            <a:ext cx="10427335" cy="5792964"/>
          </a:xfrm>
        </p:spPr>
      </p:pic>
    </p:spTree>
    <p:extLst>
      <p:ext uri="{BB962C8B-B14F-4D97-AF65-F5344CB8AC3E}">
        <p14:creationId xmlns:p14="http://schemas.microsoft.com/office/powerpoint/2010/main" val="411160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5-20 at 3.35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99" r="-57699"/>
          <a:stretch>
            <a:fillRect/>
          </a:stretch>
        </p:blipFill>
        <p:spPr>
          <a:xfrm>
            <a:off x="-225254" y="303036"/>
            <a:ext cx="10427335" cy="5792964"/>
          </a:xfrm>
        </p:spPr>
      </p:pic>
      <p:cxnSp>
        <p:nvCxnSpPr>
          <p:cNvPr id="3" name="Straight Arrow Connector 2"/>
          <p:cNvCxnSpPr/>
          <p:nvPr/>
        </p:nvCxnSpPr>
        <p:spPr>
          <a:xfrm>
            <a:off x="4661293" y="303036"/>
            <a:ext cx="72157" cy="6407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6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5-20 at 3.35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99" r="-57699"/>
          <a:stretch>
            <a:fillRect/>
          </a:stretch>
        </p:blipFill>
        <p:spPr>
          <a:xfrm>
            <a:off x="-225254" y="303036"/>
            <a:ext cx="10427335" cy="5792964"/>
          </a:xfrm>
        </p:spPr>
      </p:pic>
      <p:cxnSp>
        <p:nvCxnSpPr>
          <p:cNvPr id="3" name="Straight Arrow Connector 2"/>
          <p:cNvCxnSpPr/>
          <p:nvPr/>
        </p:nvCxnSpPr>
        <p:spPr>
          <a:xfrm>
            <a:off x="4661293" y="303036"/>
            <a:ext cx="72157" cy="6407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83194" y="3261541"/>
            <a:ext cx="6003399" cy="28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1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5-20 at 3.35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99" r="-57699"/>
          <a:stretch>
            <a:fillRect/>
          </a:stretch>
        </p:blipFill>
        <p:spPr>
          <a:xfrm>
            <a:off x="-225254" y="303036"/>
            <a:ext cx="10427335" cy="5792964"/>
          </a:xfrm>
        </p:spPr>
      </p:pic>
      <p:cxnSp>
        <p:nvCxnSpPr>
          <p:cNvPr id="3" name="Straight Arrow Connector 2"/>
          <p:cNvCxnSpPr/>
          <p:nvPr/>
        </p:nvCxnSpPr>
        <p:spPr>
          <a:xfrm>
            <a:off x="4661293" y="303036"/>
            <a:ext cx="72157" cy="6407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83194" y="3391120"/>
            <a:ext cx="6003399" cy="28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483122" y="2834918"/>
            <a:ext cx="89805" cy="1026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35522" y="3527613"/>
            <a:ext cx="97770" cy="1282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68196" y="5182384"/>
            <a:ext cx="148353" cy="1154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0 at 3.53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35" r="-42535"/>
          <a:stretch>
            <a:fillRect/>
          </a:stretch>
        </p:blipFill>
        <p:spPr>
          <a:xfrm>
            <a:off x="-1082766" y="152400"/>
            <a:ext cx="11384280" cy="6324600"/>
          </a:xfrm>
        </p:spPr>
      </p:pic>
    </p:spTree>
    <p:extLst>
      <p:ext uri="{BB962C8B-B14F-4D97-AF65-F5344CB8AC3E}">
        <p14:creationId xmlns:p14="http://schemas.microsoft.com/office/powerpoint/2010/main" val="345568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5-05-20 at 3.29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93" r="-32393"/>
          <a:stretch>
            <a:fillRect/>
          </a:stretch>
        </p:blipFill>
        <p:spPr>
          <a:xfrm>
            <a:off x="-643760" y="303036"/>
            <a:ext cx="10427335" cy="5792964"/>
          </a:xfrm>
        </p:spPr>
      </p:pic>
    </p:spTree>
    <p:extLst>
      <p:ext uri="{BB962C8B-B14F-4D97-AF65-F5344CB8AC3E}">
        <p14:creationId xmlns:p14="http://schemas.microsoft.com/office/powerpoint/2010/main" val="222863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0 at 4.18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28" r="-49328"/>
          <a:stretch>
            <a:fillRect/>
          </a:stretch>
        </p:blipFill>
        <p:spPr>
          <a:xfrm>
            <a:off x="-519049" y="152400"/>
            <a:ext cx="10698480" cy="5943600"/>
          </a:xfrm>
        </p:spPr>
      </p:pic>
    </p:spTree>
    <p:extLst>
      <p:ext uri="{BB962C8B-B14F-4D97-AF65-F5344CB8AC3E}">
        <p14:creationId xmlns:p14="http://schemas.microsoft.com/office/powerpoint/2010/main" val="175862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1 at 8.00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4" r="-27094"/>
          <a:stretch>
            <a:fillRect/>
          </a:stretch>
        </p:blipFill>
        <p:spPr>
          <a:xfrm>
            <a:off x="457200" y="285075"/>
            <a:ext cx="9058958" cy="5810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119</TotalTime>
  <Words>7</Words>
  <Application>Microsoft Macintosh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Maps of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of California</dc:title>
  <dc:creator>Kirsten Matsumoto</dc:creator>
  <cp:lastModifiedBy>Kirsten Matsumoto</cp:lastModifiedBy>
  <cp:revision>11</cp:revision>
  <dcterms:created xsi:type="dcterms:W3CDTF">2015-05-20T22:23:08Z</dcterms:created>
  <dcterms:modified xsi:type="dcterms:W3CDTF">2015-05-22T22:43:35Z</dcterms:modified>
</cp:coreProperties>
</file>